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9" r:id="rId5"/>
    <p:sldId id="264" r:id="rId6"/>
    <p:sldId id="269" r:id="rId7"/>
    <p:sldId id="265" r:id="rId8"/>
    <p:sldId id="270" r:id="rId9"/>
    <p:sldId id="271" r:id="rId10"/>
    <p:sldId id="272" r:id="rId11"/>
    <p:sldId id="273" r:id="rId12"/>
    <p:sldId id="274" r:id="rId13"/>
    <p:sldId id="275" r:id="rId14"/>
    <p:sldId id="261" r:id="rId15"/>
    <p:sldId id="262" r:id="rId16"/>
    <p:sldId id="276" r:id="rId17"/>
    <p:sldId id="268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5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324350"/>
            <a:ext cx="1744663" cy="777875"/>
          </a:xfrm>
          <a:custGeom>
            <a:avLst/>
            <a:gdLst>
              <a:gd name="T0" fmla="*/ 287 w 372"/>
              <a:gd name="T1" fmla="*/ 166 h 166"/>
              <a:gd name="T2" fmla="*/ 293 w 372"/>
              <a:gd name="T3" fmla="*/ 164 h 166"/>
              <a:gd name="T4" fmla="*/ 294 w 372"/>
              <a:gd name="T5" fmla="*/ 163 h 166"/>
              <a:gd name="T6" fmla="*/ 370 w 372"/>
              <a:gd name="T7" fmla="*/ 87 h 166"/>
              <a:gd name="T8" fmla="*/ 370 w 372"/>
              <a:gd name="T9" fmla="*/ 78 h 166"/>
              <a:gd name="T10" fmla="*/ 294 w 372"/>
              <a:gd name="T11" fmla="*/ 3 h 166"/>
              <a:gd name="T12" fmla="*/ 293 w 372"/>
              <a:gd name="T13" fmla="*/ 2 h 166"/>
              <a:gd name="T14" fmla="*/ 287 w 372"/>
              <a:gd name="T15" fmla="*/ 0 h 166"/>
              <a:gd name="T16" fmla="*/ 0 w 372"/>
              <a:gd name="T17" fmla="*/ 0 h 166"/>
              <a:gd name="T18" fmla="*/ 0 w 372"/>
              <a:gd name="T19" fmla="*/ 166 h 166"/>
              <a:gd name="T20" fmla="*/ 287 w 372"/>
              <a:gd name="T21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9B246-9F9F-4B78-A3E1-1698A7A4E0E8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4529138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34911-C223-4599-A5B2-603F25CCF1D7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0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89910-2B21-4C3B-A1F1-DA803434C564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B808E-D701-4C93-8C55-21CB40D15733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E2E4B-3CAF-45DB-A063-0DAFD00D92C7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1E9CB-D531-4C68-902B-2C33E8D64F4B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5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BBF06-882B-4760-94DA-F0B43E71E6E9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243C0-6BB7-4C06-A364-F53E9C9725BC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6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it-IT"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354F2-0CFD-474D-B198-E67020750BE8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DC9CB-4390-4C98-AC6C-427AF1C8EC93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3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0153A-1A2E-4620-BEE7-88EDE18F871C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7BB8D-733D-4BA9-AE98-0015FAAC8F2B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7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04304-F90C-415F-ADF4-8EC802959750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97789-9659-41F5-9714-4DA2303908BF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0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74F6A-760E-47EE-9771-087F0C2F400F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3B7E1-D042-4A4D-B259-EAE7CDE1A2A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3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E0258-1BC7-42B9-B4E9-7A835739859F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6037C-8FAB-4A42-9A87-985CB371BC41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390F5-8E14-45B2-AC41-CC0557839261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2A74E-4ADF-4A64-9E1D-FBD88DE3D7CC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2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E36EA-2AF5-46DA-BB44-F2F66A65BE03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13A8C-360E-46A9-B2AF-55CC8B4A30F8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0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FD5DB-2739-4EC2-AA1A-5FAD686AFEE1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65257-9443-4A2F-8464-5F095763DD1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6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C9B12-4133-48E8-8313-A147DE7A0F3F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7D484-B032-470D-A16D-9333FD3BA7C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48E7C-7A5E-4844-AE47-658AD9FD22A9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B106D-5185-46F0-8BB4-C773E40DCF32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DC0AC-868D-45E1-819C-ECEEEC6A25A7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B2F2F-0DE1-47FA-A13A-9EEA9C0C372B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0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 noProof="0" dirty="0" smtClean="0"/>
              <a:t>Fare clic sull'icona per inserire un'immagine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55F42-87BD-45C1-9742-015E76DEFD0A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5D691-73F6-4784-ACB0-C9430AF27390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C5DEE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/>
          <p:cNvGrpSpPr>
            <a:grpSpLocks/>
          </p:cNvGrpSpPr>
          <p:nvPr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46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2 w 22"/>
                <a:gd name="T1" fmla="*/ 136 h 136"/>
                <a:gd name="T2" fmla="*/ 17 w 22"/>
                <a:gd name="T3" fmla="*/ 80 h 136"/>
                <a:gd name="T4" fmla="*/ 0 w 22"/>
                <a:gd name="T5" fmla="*/ 0 h 136"/>
                <a:gd name="T6" fmla="*/ 0 w 22"/>
                <a:gd name="T7" fmla="*/ 35 h 136"/>
                <a:gd name="T8" fmla="*/ 20 w 22"/>
                <a:gd name="T9" fmla="*/ 124 h 136"/>
                <a:gd name="T10" fmla="*/ 22 w 22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7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86 w 140"/>
                <a:gd name="T1" fmla="*/ 350 h 504"/>
                <a:gd name="T2" fmla="*/ 139 w 140"/>
                <a:gd name="T3" fmla="*/ 504 h 504"/>
                <a:gd name="T4" fmla="*/ 140 w 140"/>
                <a:gd name="T5" fmla="*/ 478 h 504"/>
                <a:gd name="T6" fmla="*/ 95 w 140"/>
                <a:gd name="T7" fmla="*/ 347 h 504"/>
                <a:gd name="T8" fmla="*/ 0 w 140"/>
                <a:gd name="T9" fmla="*/ 0 h 504"/>
                <a:gd name="T10" fmla="*/ 6 w 140"/>
                <a:gd name="T11" fmla="*/ 61 h 504"/>
                <a:gd name="T12" fmla="*/ 86 w 140"/>
                <a:gd name="T13" fmla="*/ 35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8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8 w 132"/>
                <a:gd name="T1" fmla="*/ 22 h 308"/>
                <a:gd name="T2" fmla="*/ 0 w 132"/>
                <a:gd name="T3" fmla="*/ 0 h 308"/>
                <a:gd name="T4" fmla="*/ 0 w 132"/>
                <a:gd name="T5" fmla="*/ 29 h 308"/>
                <a:gd name="T6" fmla="*/ 68 w 132"/>
                <a:gd name="T7" fmla="*/ 194 h 308"/>
                <a:gd name="T8" fmla="*/ 123 w 132"/>
                <a:gd name="T9" fmla="*/ 308 h 308"/>
                <a:gd name="T10" fmla="*/ 132 w 132"/>
                <a:gd name="T11" fmla="*/ 308 h 308"/>
                <a:gd name="T12" fmla="*/ 77 w 132"/>
                <a:gd name="T13" fmla="*/ 190 h 308"/>
                <a:gd name="T14" fmla="*/ 8 w 132"/>
                <a:gd name="T15" fmla="*/ 2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9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8 w 37"/>
                <a:gd name="T1" fmla="*/ 79 h 79"/>
                <a:gd name="T2" fmla="*/ 37 w 37"/>
                <a:gd name="T3" fmla="*/ 79 h 79"/>
                <a:gd name="T4" fmla="*/ 0 w 37"/>
                <a:gd name="T5" fmla="*/ 0 h 79"/>
                <a:gd name="T6" fmla="*/ 28 w 37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0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162 w 178"/>
                <a:gd name="T1" fmla="*/ 660 h 722"/>
                <a:gd name="T2" fmla="*/ 116 w 178"/>
                <a:gd name="T3" fmla="*/ 534 h 722"/>
                <a:gd name="T4" fmla="*/ 40 w 178"/>
                <a:gd name="T5" fmla="*/ 236 h 722"/>
                <a:gd name="T6" fmla="*/ 12 w 178"/>
                <a:gd name="T7" fmla="*/ 51 h 722"/>
                <a:gd name="T8" fmla="*/ 0 w 178"/>
                <a:gd name="T9" fmla="*/ 0 h 722"/>
                <a:gd name="T10" fmla="*/ 33 w 178"/>
                <a:gd name="T11" fmla="*/ 237 h 722"/>
                <a:gd name="T12" fmla="*/ 107 w 178"/>
                <a:gd name="T13" fmla="*/ 537 h 722"/>
                <a:gd name="T14" fmla="*/ 160 w 178"/>
                <a:gd name="T15" fmla="*/ 681 h 722"/>
                <a:gd name="T16" fmla="*/ 178 w 178"/>
                <a:gd name="T17" fmla="*/ 722 h 722"/>
                <a:gd name="T18" fmla="*/ 174 w 178"/>
                <a:gd name="T19" fmla="*/ 708 h 722"/>
                <a:gd name="T20" fmla="*/ 162 w 178"/>
                <a:gd name="T21" fmla="*/ 66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1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11 w 23"/>
                <a:gd name="T1" fmla="*/ 577 h 635"/>
                <a:gd name="T2" fmla="*/ 12 w 23"/>
                <a:gd name="T3" fmla="*/ 589 h 635"/>
                <a:gd name="T4" fmla="*/ 22 w 23"/>
                <a:gd name="T5" fmla="*/ 632 h 635"/>
                <a:gd name="T6" fmla="*/ 23 w 23"/>
                <a:gd name="T7" fmla="*/ 635 h 635"/>
                <a:gd name="T8" fmla="*/ 17 w 23"/>
                <a:gd name="T9" fmla="*/ 576 h 635"/>
                <a:gd name="T10" fmla="*/ 5 w 23"/>
                <a:gd name="T11" fmla="*/ 269 h 635"/>
                <a:gd name="T12" fmla="*/ 15 w 23"/>
                <a:gd name="T13" fmla="*/ 0 h 635"/>
                <a:gd name="T14" fmla="*/ 12 w 23"/>
                <a:gd name="T15" fmla="*/ 0 h 635"/>
                <a:gd name="T16" fmla="*/ 1 w 23"/>
                <a:gd name="T17" fmla="*/ 269 h 635"/>
                <a:gd name="T18" fmla="*/ 11 w 23"/>
                <a:gd name="T19" fmla="*/ 57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2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5 w 17"/>
                <a:gd name="T3" fmla="*/ 56 h 107"/>
                <a:gd name="T4" fmla="*/ 17 w 17"/>
                <a:gd name="T5" fmla="*/ 107 h 107"/>
                <a:gd name="T6" fmla="*/ 11 w 17"/>
                <a:gd name="T7" fmla="*/ 46 h 107"/>
                <a:gd name="T8" fmla="*/ 10 w 17"/>
                <a:gd name="T9" fmla="*/ 43 h 107"/>
                <a:gd name="T10" fmla="*/ 0 w 1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3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5 w 41"/>
                <a:gd name="T3" fmla="*/ 93 h 222"/>
                <a:gd name="T4" fmla="*/ 17 w 41"/>
                <a:gd name="T5" fmla="*/ 166 h 222"/>
                <a:gd name="T6" fmla="*/ 24 w 41"/>
                <a:gd name="T7" fmla="*/ 184 h 222"/>
                <a:gd name="T8" fmla="*/ 41 w 41"/>
                <a:gd name="T9" fmla="*/ 222 h 222"/>
                <a:gd name="T10" fmla="*/ 38 w 41"/>
                <a:gd name="T11" fmla="*/ 212 h 222"/>
                <a:gd name="T12" fmla="*/ 13 w 41"/>
                <a:gd name="T13" fmla="*/ 92 h 222"/>
                <a:gd name="T14" fmla="*/ 8 w 41"/>
                <a:gd name="T15" fmla="*/ 22 h 222"/>
                <a:gd name="T16" fmla="*/ 7 w 41"/>
                <a:gd name="T17" fmla="*/ 18 h 222"/>
                <a:gd name="T18" fmla="*/ 0 w 41"/>
                <a:gd name="T1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4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7 w 450"/>
                <a:gd name="T1" fmla="*/ 854 h 878"/>
                <a:gd name="T2" fmla="*/ 50 w 450"/>
                <a:gd name="T3" fmla="*/ 613 h 878"/>
                <a:gd name="T4" fmla="*/ 149 w 450"/>
                <a:gd name="T5" fmla="*/ 388 h 878"/>
                <a:gd name="T6" fmla="*/ 285 w 450"/>
                <a:gd name="T7" fmla="*/ 183 h 878"/>
                <a:gd name="T8" fmla="*/ 364 w 450"/>
                <a:gd name="T9" fmla="*/ 89 h 878"/>
                <a:gd name="T10" fmla="*/ 406 w 450"/>
                <a:gd name="T11" fmla="*/ 44 h 878"/>
                <a:gd name="T12" fmla="*/ 450 w 450"/>
                <a:gd name="T13" fmla="*/ 1 h 878"/>
                <a:gd name="T14" fmla="*/ 450 w 450"/>
                <a:gd name="T15" fmla="*/ 0 h 878"/>
                <a:gd name="T16" fmla="*/ 405 w 450"/>
                <a:gd name="T17" fmla="*/ 43 h 878"/>
                <a:gd name="T18" fmla="*/ 363 w 450"/>
                <a:gd name="T19" fmla="*/ 88 h 878"/>
                <a:gd name="T20" fmla="*/ 283 w 450"/>
                <a:gd name="T21" fmla="*/ 181 h 878"/>
                <a:gd name="T22" fmla="*/ 145 w 450"/>
                <a:gd name="T23" fmla="*/ 386 h 878"/>
                <a:gd name="T24" fmla="*/ 45 w 450"/>
                <a:gd name="T25" fmla="*/ 611 h 878"/>
                <a:gd name="T26" fmla="*/ 0 w 450"/>
                <a:gd name="T27" fmla="*/ 854 h 878"/>
                <a:gd name="T28" fmla="*/ 0 w 450"/>
                <a:gd name="T29" fmla="*/ 859 h 878"/>
                <a:gd name="T30" fmla="*/ 7 w 450"/>
                <a:gd name="T31" fmla="*/ 878 h 878"/>
                <a:gd name="T32" fmla="*/ 7 w 450"/>
                <a:gd name="T33" fmla="*/ 85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5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6 w 35"/>
                <a:gd name="T3" fmla="*/ 73 h 73"/>
                <a:gd name="T4" fmla="*/ 35 w 35"/>
                <a:gd name="T5" fmla="*/ 73 h 73"/>
                <a:gd name="T6" fmla="*/ 0 w 3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6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7 w 8"/>
                <a:gd name="T1" fmla="*/ 44 h 48"/>
                <a:gd name="T2" fmla="*/ 8 w 8"/>
                <a:gd name="T3" fmla="*/ 48 h 48"/>
                <a:gd name="T4" fmla="*/ 8 w 8"/>
                <a:gd name="T5" fmla="*/ 19 h 48"/>
                <a:gd name="T6" fmla="*/ 1 w 8"/>
                <a:gd name="T7" fmla="*/ 0 h 48"/>
                <a:gd name="T8" fmla="*/ 0 w 8"/>
                <a:gd name="T9" fmla="*/ 26 h 48"/>
                <a:gd name="T10" fmla="*/ 7 w 8"/>
                <a:gd name="T11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57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7 w 52"/>
                <a:gd name="T1" fmla="*/ 18 h 135"/>
                <a:gd name="T2" fmla="*/ 0 w 52"/>
                <a:gd name="T3" fmla="*/ 0 h 135"/>
                <a:gd name="T4" fmla="*/ 12 w 52"/>
                <a:gd name="T5" fmla="*/ 48 h 135"/>
                <a:gd name="T6" fmla="*/ 16 w 52"/>
                <a:gd name="T7" fmla="*/ 62 h 135"/>
                <a:gd name="T8" fmla="*/ 51 w 52"/>
                <a:gd name="T9" fmla="*/ 135 h 135"/>
                <a:gd name="T10" fmla="*/ 52 w 52"/>
                <a:gd name="T11" fmla="*/ 135 h 135"/>
                <a:gd name="T12" fmla="*/ 24 w 52"/>
                <a:gd name="T13" fmla="*/ 56 h 135"/>
                <a:gd name="T14" fmla="*/ 7 w 52"/>
                <a:gd name="T15" fmla="*/ 1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1027" name="Group 9"/>
          <p:cNvGrpSpPr>
            <a:grpSpLocks/>
          </p:cNvGrpSpPr>
          <p:nvPr/>
        </p:nvGrpSpPr>
        <p:grpSpPr bwMode="auto">
          <a:xfrm>
            <a:off x="26988" y="0"/>
            <a:ext cx="2357437" cy="6853238"/>
            <a:chOff x="6627813" y="195610"/>
            <a:chExt cx="1952625" cy="5678141"/>
          </a:xfrm>
        </p:grpSpPr>
        <p:sp>
          <p:nvSpPr>
            <p:cNvPr id="1034" name="Freeform 27"/>
            <p:cNvSpPr>
              <a:spLocks/>
            </p:cNvSpPr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>
                <a:gd name="T0" fmla="*/ 7 w 103"/>
                <a:gd name="T1" fmla="*/ 210 h 920"/>
                <a:gd name="T2" fmla="*/ 26 w 103"/>
                <a:gd name="T3" fmla="*/ 445 h 920"/>
                <a:gd name="T4" fmla="*/ 57 w 103"/>
                <a:gd name="T5" fmla="*/ 679 h 920"/>
                <a:gd name="T6" fmla="*/ 101 w 103"/>
                <a:gd name="T7" fmla="*/ 911 h 920"/>
                <a:gd name="T8" fmla="*/ 103 w 103"/>
                <a:gd name="T9" fmla="*/ 920 h 920"/>
                <a:gd name="T10" fmla="*/ 99 w 103"/>
                <a:gd name="T11" fmla="*/ 874 h 920"/>
                <a:gd name="T12" fmla="*/ 99 w 103"/>
                <a:gd name="T13" fmla="*/ 866 h 920"/>
                <a:gd name="T14" fmla="*/ 63 w 103"/>
                <a:gd name="T15" fmla="*/ 678 h 920"/>
                <a:gd name="T16" fmla="*/ 30 w 103"/>
                <a:gd name="T17" fmla="*/ 444 h 920"/>
                <a:gd name="T18" fmla="*/ 9 w 103"/>
                <a:gd name="T19" fmla="*/ 209 h 920"/>
                <a:gd name="T20" fmla="*/ 3 w 103"/>
                <a:gd name="T21" fmla="*/ 92 h 920"/>
                <a:gd name="T22" fmla="*/ 1 w 103"/>
                <a:gd name="T23" fmla="*/ 0 h 920"/>
                <a:gd name="T24" fmla="*/ 0 w 103"/>
                <a:gd name="T25" fmla="*/ 0 h 920"/>
                <a:gd name="T26" fmla="*/ 1 w 103"/>
                <a:gd name="T27" fmla="*/ 92 h 920"/>
                <a:gd name="T28" fmla="*/ 7 w 103"/>
                <a:gd name="T29" fmla="*/ 21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5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53 w 88"/>
                <a:gd name="T1" fmla="*/ 229 h 330"/>
                <a:gd name="T2" fmla="*/ 88 w 88"/>
                <a:gd name="T3" fmla="*/ 330 h 330"/>
                <a:gd name="T4" fmla="*/ 88 w 88"/>
                <a:gd name="T5" fmla="*/ 308 h 330"/>
                <a:gd name="T6" fmla="*/ 88 w 88"/>
                <a:gd name="T7" fmla="*/ 304 h 330"/>
                <a:gd name="T8" fmla="*/ 62 w 88"/>
                <a:gd name="T9" fmla="*/ 226 h 330"/>
                <a:gd name="T10" fmla="*/ 0 w 88"/>
                <a:gd name="T11" fmla="*/ 0 h 330"/>
                <a:gd name="T12" fmla="*/ 7 w 88"/>
                <a:gd name="T13" fmla="*/ 63 h 330"/>
                <a:gd name="T14" fmla="*/ 53 w 88"/>
                <a:gd name="T15" fmla="*/ 2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6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6 w 90"/>
                <a:gd name="T1" fmla="*/ 15 h 207"/>
                <a:gd name="T2" fmla="*/ 0 w 90"/>
                <a:gd name="T3" fmla="*/ 0 h 207"/>
                <a:gd name="T4" fmla="*/ 1 w 90"/>
                <a:gd name="T5" fmla="*/ 29 h 207"/>
                <a:gd name="T6" fmla="*/ 42 w 90"/>
                <a:gd name="T7" fmla="*/ 127 h 207"/>
                <a:gd name="T8" fmla="*/ 80 w 90"/>
                <a:gd name="T9" fmla="*/ 207 h 207"/>
                <a:gd name="T10" fmla="*/ 90 w 90"/>
                <a:gd name="T11" fmla="*/ 207 h 207"/>
                <a:gd name="T12" fmla="*/ 50 w 90"/>
                <a:gd name="T13" fmla="*/ 123 h 207"/>
                <a:gd name="T14" fmla="*/ 6 w 90"/>
                <a:gd name="T15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7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101 w 115"/>
                <a:gd name="T1" fmla="*/ 409 h 467"/>
                <a:gd name="T2" fmla="*/ 78 w 115"/>
                <a:gd name="T3" fmla="*/ 344 h 467"/>
                <a:gd name="T4" fmla="*/ 29 w 115"/>
                <a:gd name="T5" fmla="*/ 151 h 467"/>
                <a:gd name="T6" fmla="*/ 13 w 115"/>
                <a:gd name="T7" fmla="*/ 53 h 467"/>
                <a:gd name="T8" fmla="*/ 0 w 115"/>
                <a:gd name="T9" fmla="*/ 0 h 467"/>
                <a:gd name="T10" fmla="*/ 21 w 115"/>
                <a:gd name="T11" fmla="*/ 152 h 467"/>
                <a:gd name="T12" fmla="*/ 69 w 115"/>
                <a:gd name="T13" fmla="*/ 347 h 467"/>
                <a:gd name="T14" fmla="*/ 103 w 115"/>
                <a:gd name="T15" fmla="*/ 441 h 467"/>
                <a:gd name="T16" fmla="*/ 115 w 115"/>
                <a:gd name="T17" fmla="*/ 467 h 467"/>
                <a:gd name="T18" fmla="*/ 112 w 115"/>
                <a:gd name="T19" fmla="*/ 458 h 467"/>
                <a:gd name="T20" fmla="*/ 101 w 115"/>
                <a:gd name="T21" fmla="*/ 40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8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17 w 36"/>
                <a:gd name="T1" fmla="*/ 633 h 633"/>
                <a:gd name="T2" fmla="*/ 13 w 36"/>
                <a:gd name="T3" fmla="*/ 597 h 633"/>
                <a:gd name="T4" fmla="*/ 5 w 36"/>
                <a:gd name="T5" fmla="*/ 398 h 633"/>
                <a:gd name="T6" fmla="*/ 13 w 36"/>
                <a:gd name="T7" fmla="*/ 198 h 633"/>
                <a:gd name="T8" fmla="*/ 22 w 36"/>
                <a:gd name="T9" fmla="*/ 99 h 633"/>
                <a:gd name="T10" fmla="*/ 36 w 36"/>
                <a:gd name="T11" fmla="*/ 0 h 633"/>
                <a:gd name="T12" fmla="*/ 35 w 36"/>
                <a:gd name="T13" fmla="*/ 0 h 633"/>
                <a:gd name="T14" fmla="*/ 20 w 36"/>
                <a:gd name="T15" fmla="*/ 99 h 633"/>
                <a:gd name="T16" fmla="*/ 10 w 36"/>
                <a:gd name="T17" fmla="*/ 198 h 633"/>
                <a:gd name="T18" fmla="*/ 1 w 36"/>
                <a:gd name="T19" fmla="*/ 398 h 633"/>
                <a:gd name="T20" fmla="*/ 7 w 36"/>
                <a:gd name="T21" fmla="*/ 589 h 633"/>
                <a:gd name="T22" fmla="*/ 16 w 36"/>
                <a:gd name="T23" fmla="*/ 632 h 633"/>
                <a:gd name="T24" fmla="*/ 17 w 36"/>
                <a:gd name="T25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39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2 w 28"/>
                <a:gd name="T1" fmla="*/ 59 h 59"/>
                <a:gd name="T2" fmla="*/ 28 w 28"/>
                <a:gd name="T3" fmla="*/ 59 h 59"/>
                <a:gd name="T4" fmla="*/ 0 w 28"/>
                <a:gd name="T5" fmla="*/ 0 h 59"/>
                <a:gd name="T6" fmla="*/ 22 w 2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0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4 w 17"/>
                <a:gd name="T1" fmla="*/ 54 h 107"/>
                <a:gd name="T2" fmla="*/ 17 w 17"/>
                <a:gd name="T3" fmla="*/ 107 h 107"/>
                <a:gd name="T4" fmla="*/ 10 w 17"/>
                <a:gd name="T5" fmla="*/ 44 h 107"/>
                <a:gd name="T6" fmla="*/ 9 w 17"/>
                <a:gd name="T7" fmla="*/ 43 h 107"/>
                <a:gd name="T8" fmla="*/ 0 w 17"/>
                <a:gd name="T9" fmla="*/ 0 h 107"/>
                <a:gd name="T10" fmla="*/ 0 w 17"/>
                <a:gd name="T11" fmla="*/ 8 h 107"/>
                <a:gd name="T12" fmla="*/ 4 w 17"/>
                <a:gd name="T13" fmla="*/ 5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1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8 w 294"/>
                <a:gd name="T1" fmla="*/ 553 h 568"/>
                <a:gd name="T2" fmla="*/ 35 w 294"/>
                <a:gd name="T3" fmla="*/ 397 h 568"/>
                <a:gd name="T4" fmla="*/ 99 w 294"/>
                <a:gd name="T5" fmla="*/ 252 h 568"/>
                <a:gd name="T6" fmla="*/ 187 w 294"/>
                <a:gd name="T7" fmla="*/ 119 h 568"/>
                <a:gd name="T8" fmla="*/ 238 w 294"/>
                <a:gd name="T9" fmla="*/ 58 h 568"/>
                <a:gd name="T10" fmla="*/ 265 w 294"/>
                <a:gd name="T11" fmla="*/ 28 h 568"/>
                <a:gd name="T12" fmla="*/ 294 w 294"/>
                <a:gd name="T13" fmla="*/ 0 h 568"/>
                <a:gd name="T14" fmla="*/ 293 w 294"/>
                <a:gd name="T15" fmla="*/ 0 h 568"/>
                <a:gd name="T16" fmla="*/ 264 w 294"/>
                <a:gd name="T17" fmla="*/ 27 h 568"/>
                <a:gd name="T18" fmla="*/ 237 w 294"/>
                <a:gd name="T19" fmla="*/ 56 h 568"/>
                <a:gd name="T20" fmla="*/ 185 w 294"/>
                <a:gd name="T21" fmla="*/ 117 h 568"/>
                <a:gd name="T22" fmla="*/ 95 w 294"/>
                <a:gd name="T23" fmla="*/ 249 h 568"/>
                <a:gd name="T24" fmla="*/ 30 w 294"/>
                <a:gd name="T25" fmla="*/ 396 h 568"/>
                <a:gd name="T26" fmla="*/ 0 w 294"/>
                <a:gd name="T27" fmla="*/ 549 h 568"/>
                <a:gd name="T28" fmla="*/ 7 w 294"/>
                <a:gd name="T29" fmla="*/ 568 h 568"/>
                <a:gd name="T30" fmla="*/ 8 w 294"/>
                <a:gd name="T31" fmla="*/ 55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2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19 w 25"/>
                <a:gd name="T3" fmla="*/ 53 h 53"/>
                <a:gd name="T4" fmla="*/ 25 w 25"/>
                <a:gd name="T5" fmla="*/ 53 h 53"/>
                <a:gd name="T6" fmla="*/ 0 w 2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3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7 w 29"/>
                <a:gd name="T3" fmla="*/ 89 h 141"/>
                <a:gd name="T4" fmla="*/ 18 w 29"/>
                <a:gd name="T5" fmla="*/ 117 h 141"/>
                <a:gd name="T6" fmla="*/ 29 w 29"/>
                <a:gd name="T7" fmla="*/ 141 h 141"/>
                <a:gd name="T8" fmla="*/ 27 w 29"/>
                <a:gd name="T9" fmla="*/ 135 h 141"/>
                <a:gd name="T10" fmla="*/ 8 w 29"/>
                <a:gd name="T11" fmla="*/ 22 h 141"/>
                <a:gd name="T12" fmla="*/ 4 w 29"/>
                <a:gd name="T13" fmla="*/ 11 h 141"/>
                <a:gd name="T14" fmla="*/ 0 w 29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4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6 h 48"/>
                <a:gd name="T2" fmla="*/ 4 w 8"/>
                <a:gd name="T3" fmla="*/ 37 h 48"/>
                <a:gd name="T4" fmla="*/ 8 w 8"/>
                <a:gd name="T5" fmla="*/ 48 h 48"/>
                <a:gd name="T6" fmla="*/ 7 w 8"/>
                <a:gd name="T7" fmla="*/ 19 h 48"/>
                <a:gd name="T8" fmla="*/ 0 w 8"/>
                <a:gd name="T9" fmla="*/ 0 h 48"/>
                <a:gd name="T10" fmla="*/ 0 w 8"/>
                <a:gd name="T11" fmla="*/ 4 h 48"/>
                <a:gd name="T12" fmla="*/ 0 w 8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045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11 w 44"/>
                <a:gd name="T1" fmla="*/ 28 h 111"/>
                <a:gd name="T2" fmla="*/ 0 w 44"/>
                <a:gd name="T3" fmla="*/ 0 h 111"/>
                <a:gd name="T4" fmla="*/ 11 w 44"/>
                <a:gd name="T5" fmla="*/ 49 h 111"/>
                <a:gd name="T6" fmla="*/ 14 w 44"/>
                <a:gd name="T7" fmla="*/ 58 h 111"/>
                <a:gd name="T8" fmla="*/ 39 w 44"/>
                <a:gd name="T9" fmla="*/ 111 h 111"/>
                <a:gd name="T10" fmla="*/ 44 w 44"/>
                <a:gd name="T11" fmla="*/ 111 h 111"/>
                <a:gd name="T12" fmla="*/ 22 w 44"/>
                <a:gd name="T13" fmla="*/ 52 h 111"/>
                <a:gd name="T14" fmla="*/ 11 w 44"/>
                <a:gd name="T15" fmla="*/ 2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592388" y="623888"/>
            <a:ext cx="89122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lo stile del titolo</a:t>
            </a:r>
            <a:endParaRPr lang="en-US" altLang="it-IT" smtClean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3" y="2133600"/>
            <a:ext cx="8915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  <a:endParaRPr lang="en-US" altLang="it-IT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D719D0-B94B-48BB-89F5-75C377BD9BDC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dirty="0">
                <a:solidFill>
                  <a:srgbClr val="FEFFFF"/>
                </a:solidFill>
                <a:latin typeface="+mn-lt"/>
              </a:defRPr>
            </a:lvl1pPr>
          </a:lstStyle>
          <a:p>
            <a:pPr>
              <a:defRPr/>
            </a:pPr>
            <a:fld id="{E039CB7A-B7FA-4235-AE6E-D17BA4710D25}" type="slidenum">
              <a:rPr lang="en-US"/>
              <a:pPr>
                <a:defRPr/>
              </a:pPr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rgbClr val="178DBB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rgbClr val="178DBB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olo 1"/>
          <p:cNvSpPr>
            <a:spLocks noGrp="1"/>
          </p:cNvSpPr>
          <p:nvPr>
            <p:ph type="ctrTitle"/>
          </p:nvPr>
        </p:nvSpPr>
        <p:spPr>
          <a:xfrm>
            <a:off x="4327525" y="-923925"/>
            <a:ext cx="8915400" cy="2262188"/>
          </a:xfrm>
        </p:spPr>
        <p:txBody>
          <a:bodyPr/>
          <a:lstStyle/>
          <a:p>
            <a:r>
              <a:rPr lang="it-IT" altLang="it-IT" dirty="0" smtClean="0"/>
              <a:t>HOMEWORK </a:t>
            </a:r>
            <a:r>
              <a:rPr lang="it-IT" altLang="it-IT" dirty="0" smtClean="0"/>
              <a:t>2</a:t>
            </a:r>
            <a:endParaRPr lang="it-IT" altLang="it-IT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2952136" y="3079750"/>
            <a:ext cx="8915400" cy="3778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t-IT" sz="2400" dirty="0" smtClean="0">
                <a:solidFill>
                  <a:schemeClr val="accent2">
                    <a:lumMod val="75000"/>
                  </a:schemeClr>
                </a:solidFill>
              </a:rPr>
              <a:t>La pagina web sviluppata è relativa ad una software house multinazionale ,la Lambda software S.p.A. </a:t>
            </a:r>
          </a:p>
          <a:p>
            <a:pPr fontAlgn="auto">
              <a:defRPr/>
            </a:pP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  <a:p>
            <a:pPr fontAlgn="auto">
              <a:defRPr/>
            </a:pP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6219" t="20201" r="54116" b="42377"/>
          <a:stretch/>
        </p:blipFill>
        <p:spPr>
          <a:xfrm>
            <a:off x="1103339" y="313878"/>
            <a:ext cx="2359742" cy="2524662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765422" y="313878"/>
            <a:ext cx="8225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Ogni prodotto al suo interno presenta una freccia (classe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arrow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) che una volta cliccata mostra la descrizione del prodotto, se cliccata en ulteriore volta la descrizione viene rimossa.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26975" t="19770" r="55847" b="40856"/>
          <a:stretch/>
        </p:blipFill>
        <p:spPr>
          <a:xfrm>
            <a:off x="1236074" y="3185652"/>
            <a:ext cx="2094271" cy="26989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l="7137" t="22352" r="49919" b="8582"/>
          <a:stretch/>
        </p:blipFill>
        <p:spPr>
          <a:xfrm>
            <a:off x="5260091" y="1576209"/>
            <a:ext cx="5235678" cy="47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80732" t="9014" b="42671"/>
          <a:stretch/>
        </p:blipFill>
        <p:spPr>
          <a:xfrm>
            <a:off x="883403" y="3013920"/>
            <a:ext cx="2349076" cy="33118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27357" t="22441" r="56499" b="44939"/>
          <a:stretch/>
        </p:blipFill>
        <p:spPr>
          <a:xfrm>
            <a:off x="883403" y="356461"/>
            <a:ext cx="1937289" cy="220075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409627" y="450246"/>
            <a:ext cx="82250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Ogni prodotto al suo interno contiene anche una croce , che permette di aggiungerlo al carrello.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Nel carrello viene mostrata una miniatura del prodotto, il nome e un’icona che permette di rimuoverlo dal carrello, inoltre viene anche mostrato il prezzo totale.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/>
          <a:srcRect l="7137" t="74205" r="58629" b="15037"/>
          <a:stretch/>
        </p:blipFill>
        <p:spPr>
          <a:xfrm>
            <a:off x="4741961" y="1673632"/>
            <a:ext cx="5560348" cy="98239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l="8003" t="19340" r="25909" b="20200"/>
          <a:stretch/>
        </p:blipFill>
        <p:spPr>
          <a:xfrm>
            <a:off x="3596772" y="2694895"/>
            <a:ext cx="8037871" cy="41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57430" y="93945"/>
            <a:ext cx="8225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Ad ogni croce presente a fianco delle miniature è associata la seguente funzione, che permette di rimuovere un prodotto dal carrello.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7742" t="24073" r="52096" b="60005"/>
          <a:stretch/>
        </p:blipFill>
        <p:spPr>
          <a:xfrm>
            <a:off x="3109576" y="760369"/>
            <a:ext cx="5491983" cy="1224117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580688" y="2190374"/>
            <a:ext cx="8225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Se si aggiunge più di una copia per prodotto viene mostrato un messaggio.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/>
          <a:srcRect l="28015" t="31625" r="41850" b="35524"/>
          <a:stretch/>
        </p:blipFill>
        <p:spPr>
          <a:xfrm>
            <a:off x="433953" y="2713521"/>
            <a:ext cx="3363132" cy="20612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/>
          <a:srcRect l="7379" t="28377" r="30202" b="11164"/>
          <a:stretch/>
        </p:blipFill>
        <p:spPr>
          <a:xfrm>
            <a:off x="4127702" y="2692226"/>
            <a:ext cx="7610167" cy="41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80732" t="9014" b="77118"/>
          <a:stretch/>
        </p:blipFill>
        <p:spPr>
          <a:xfrm>
            <a:off x="771250" y="525357"/>
            <a:ext cx="2349076" cy="9506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7863" t="26654" r="49798" b="10519"/>
          <a:stretch/>
        </p:blipFill>
        <p:spPr>
          <a:xfrm>
            <a:off x="3120326" y="2079331"/>
            <a:ext cx="5161937" cy="430652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664017" y="338960"/>
            <a:ext cx="8225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Tramite il subtotale sono gestite 2 funzionalità: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Apertura del carrello, quando si aggiunge il primo prodotto;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Chiusura del carrello, quando si rimuovono tutti i prodotti dal carrello;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Tutto questo tramite una funzione che inoltre calcola anche il subtotale ovvero la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efresh_subtotal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77751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olo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Supporto dispositivi mobili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497931" y="1697959"/>
            <a:ext cx="9101137" cy="33855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Per supportare la visualizzazione sui dispositivi mobili, tramite l’uso delle media query ho variato diversi parametri (grandezza immaggini,font-size,padding…), per mantenere delle proporzioni accettabili.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Ho diviso il tipo di visualizzazione in 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7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range di larghezza(L) della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viewport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L&gt;=1400px,range Desktop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1080px&lt;L&lt;1400px,range  PC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855px≤L ≤ 1080px, range tablet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680px ≤ L &lt; 855px, range smartphone grandi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500px ≤ L &lt; 680px, range smartphone medio-grandi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360px ≤ L &lt; 500px, range smartphone normali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L&lt;360px, range smartphone piccoli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3745" y="183470"/>
            <a:ext cx="9101137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Quando la larghezza della view-port scende al di sotto dei 1080px la navbar scompare e appare un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menu e l’icona del carrello. </a:t>
            </a: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Freccia in giù 6"/>
          <p:cNvSpPr/>
          <p:nvPr/>
        </p:nvSpPr>
        <p:spPr>
          <a:xfrm>
            <a:off x="6103732" y="2142794"/>
            <a:ext cx="360362" cy="76676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193744" y="4748639"/>
            <a:ext cx="9101137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menù permette di avere accesso ai link che prima erano mostrati nella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navbar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tramite un’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listener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che mostra un menu verticale.</a:t>
            </a: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12580" t="17833" r="30323" b="64093"/>
          <a:stretch/>
        </p:blipFill>
        <p:spPr>
          <a:xfrm>
            <a:off x="2803293" y="3048966"/>
            <a:ext cx="6961239" cy="123886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8589" t="17592" r="26089" b="66637"/>
          <a:stretch/>
        </p:blipFill>
        <p:spPr>
          <a:xfrm>
            <a:off x="2301848" y="970997"/>
            <a:ext cx="7964130" cy="10323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2339" t="18049" r="30080" b="21491"/>
          <a:stretch/>
        </p:blipFill>
        <p:spPr>
          <a:xfrm>
            <a:off x="1474838" y="1268361"/>
            <a:ext cx="7020234" cy="4144297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6061588" y="870154"/>
            <a:ext cx="2698954" cy="52356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9237944" y="2317392"/>
            <a:ext cx="2487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dirty="0" smtClean="0">
                <a:solidFill>
                  <a:srgbClr val="FFFF00"/>
                </a:solidFill>
                <a:latin typeface="+mn-lt"/>
              </a:rPr>
              <a:t>Menù</a:t>
            </a:r>
            <a:r>
              <a:rPr lang="it-IT" sz="2400" dirty="0" smtClean="0">
                <a:solidFill>
                  <a:srgbClr val="FFFF00"/>
                </a:solidFill>
                <a:latin typeface="+mn-lt"/>
              </a:rPr>
              <a:t> verticale</a:t>
            </a:r>
            <a:endParaRPr lang="it-IT" sz="2400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7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/>
        </p:nvSpPr>
        <p:spPr>
          <a:xfrm>
            <a:off x="1966989" y="459095"/>
            <a:ext cx="9101137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Quando la larghezza della 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view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port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scende sotto i 500px, la disposizione cambia, ovvero nella sezione principale, le categorie e il box prodotti non sono più disposti in riga ma in colonna in modo che la pagina si adatti meglio alle dimensioni ridotte.</a:t>
            </a:r>
            <a:endParaRPr lang="it-IT" sz="16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30242" t="17833" r="48226" b="22997"/>
          <a:stretch/>
        </p:blipFill>
        <p:spPr>
          <a:xfrm>
            <a:off x="4275803" y="1783069"/>
            <a:ext cx="3142636" cy="48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9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HEADER</a:t>
            </a:r>
          </a:p>
        </p:txBody>
      </p:sp>
      <p:cxnSp>
        <p:nvCxnSpPr>
          <p:cNvPr id="6" name="Connettore 1 5"/>
          <p:cNvCxnSpPr/>
          <p:nvPr/>
        </p:nvCxnSpPr>
        <p:spPr>
          <a:xfrm>
            <a:off x="3065463" y="1647825"/>
            <a:ext cx="0" cy="900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>
            <a:off x="3065463" y="1751013"/>
            <a:ext cx="252412" cy="0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065463" y="2400300"/>
            <a:ext cx="19367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879600" y="1905000"/>
            <a:ext cx="10699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Header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808364" y="2707987"/>
            <a:ext cx="9101137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All’interno dell’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header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sono disposti per riga 2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flex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items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ovvero il logo dell’azienda e la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navbar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4709" b="73345"/>
          <a:stretch/>
        </p:blipFill>
        <p:spPr>
          <a:xfrm>
            <a:off x="3317875" y="1550709"/>
            <a:ext cx="8082116" cy="99722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8589" t="17618" r="53427" b="32895"/>
          <a:stretch/>
        </p:blipFill>
        <p:spPr>
          <a:xfrm>
            <a:off x="1013189" y="3452811"/>
            <a:ext cx="4491898" cy="329024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5977034" y="3631633"/>
            <a:ext cx="51874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Il div con id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button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-box risulta nascosto per larghezze della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viewport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superiori a 1080px.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Come si nota nell’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header,precisamente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all’interno della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navbar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è presente l’icona di un carrello, a questa è associata un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event-listener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che risponde al click su di essa , mostrando la sezione carrello.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612848" y="0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Codice-Header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-121" t="4279" r="121" b="20630"/>
          <a:stretch/>
        </p:blipFill>
        <p:spPr>
          <a:xfrm>
            <a:off x="245379" y="733126"/>
            <a:ext cx="7271023" cy="306966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897760" y="1116199"/>
            <a:ext cx="3886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funzione che mostra il carrello è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show_cartSlide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Le funzioni show() 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hide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 sono semplici funzioni che aggiungono o rimuovono la classe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hidden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all’elemento passato come parametro.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224115" y="4708372"/>
            <a:ext cx="60615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Come si può notare nel carrello è presente un’altra icona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(2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frecce,ID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=back-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button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) che permette di chiudere la sezione carrello, a questa icona è quindi associata un’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listener,che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richiama la funzione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hide_cartSlide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();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/>
          <a:srcRect l="7138" t="24504" r="54999" b="25364"/>
          <a:stretch/>
        </p:blipFill>
        <p:spPr>
          <a:xfrm>
            <a:off x="7285702" y="3254801"/>
            <a:ext cx="4616245" cy="34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6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olo 1"/>
          <p:cNvSpPr>
            <a:spLocks noGrp="1"/>
          </p:cNvSpPr>
          <p:nvPr>
            <p:ph type="title"/>
          </p:nvPr>
        </p:nvSpPr>
        <p:spPr>
          <a:xfrm>
            <a:off x="1984015" y="137192"/>
            <a:ext cx="8912225" cy="1281112"/>
          </a:xfrm>
        </p:spPr>
        <p:txBody>
          <a:bodyPr/>
          <a:lstStyle/>
          <a:p>
            <a:r>
              <a:rPr lang="it-IT" altLang="it-IT" dirty="0" smtClean="0"/>
              <a:t>SEZIONE CONTENUTI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604425" y="883417"/>
            <a:ext cx="9101138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sezione contenuti è composta da una sezione utile alla ricerca dei prodotti e da una sezione che mostra i prodotti disponibili.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La sezione di ricerca contiene una barra di ricerca e una sezione che suddivide i prodotti in base alla categoria di cui fanno parte, ogni categoria ha alla sua destra una freccia che permette di espandere la categoria e mostrare i prodotti appartenenti. </a:t>
            </a:r>
            <a:endParaRPr lang="it-IT" sz="1600" dirty="0" smtClean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2056" t="20201" r="3589" b="9227"/>
          <a:stretch/>
        </p:blipFill>
        <p:spPr>
          <a:xfrm>
            <a:off x="1425677" y="2469252"/>
            <a:ext cx="9694608" cy="4076707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1425677" y="2942303"/>
            <a:ext cx="1863213" cy="3318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1430592" y="3384755"/>
            <a:ext cx="2256505" cy="193941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3991896" y="2385677"/>
            <a:ext cx="7246375" cy="4354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604425" y="2580968"/>
            <a:ext cx="180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rgbClr val="00B050"/>
                </a:solidFill>
              </a:rPr>
              <a:t>Barra ricerca</a:t>
            </a:r>
            <a:endParaRPr lang="it-IT" sz="1400" dirty="0">
              <a:solidFill>
                <a:srgbClr val="00B05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538414" y="5432675"/>
            <a:ext cx="180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4">
                    <a:lumMod val="75000"/>
                  </a:schemeClr>
                </a:solidFill>
              </a:rPr>
              <a:t>Sezione categorie</a:t>
            </a:r>
            <a:endParaRPr lang="it-IT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0050671" y="2016345"/>
            <a:ext cx="180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Box</a:t>
            </a:r>
            <a:r>
              <a:rPr lang="it-IT" dirty="0" smtClean="0">
                <a:solidFill>
                  <a:srgbClr val="FFFF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prodotti</a:t>
            </a:r>
            <a:endParaRPr lang="it-IT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1513" y="339213"/>
            <a:ext cx="11978565" cy="1280890"/>
          </a:xfrm>
        </p:spPr>
        <p:txBody>
          <a:bodyPr/>
          <a:lstStyle/>
          <a:p>
            <a:r>
              <a:rPr lang="it-IT" sz="2800" dirty="0" smtClean="0"/>
              <a:t>Codice Sezione contenuti: </a:t>
            </a:r>
            <a:r>
              <a:rPr lang="it-IT" sz="2800" dirty="0" smtClean="0"/>
              <a:t>categorie</a:t>
            </a:r>
            <a:endParaRPr lang="it-IT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9448" t="13746" r="47518" b="22998"/>
          <a:stretch/>
        </p:blipFill>
        <p:spPr>
          <a:xfrm>
            <a:off x="634179" y="2469245"/>
            <a:ext cx="5176685" cy="427814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7621" t="11593" r="49798" b="8582"/>
          <a:stretch/>
        </p:blipFill>
        <p:spPr>
          <a:xfrm>
            <a:off x="6577780" y="1150375"/>
            <a:ext cx="5191433" cy="54716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406305" y="979658"/>
            <a:ext cx="4958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Ad ogni freccia è associato l’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listener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che richiama la funzione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show_products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(), in questa stessa funzione alla freccia cliccata si rimuove l’attuale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listener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e se ne associa un altro che richiama la funzione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hide_products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92331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0949" r="74597" b="23858"/>
          <a:stretch/>
        </p:blipFill>
        <p:spPr>
          <a:xfrm>
            <a:off x="793641" y="2013916"/>
            <a:ext cx="2914664" cy="420544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580969" y="286482"/>
            <a:ext cx="86078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Ad ogni prodotto creato nella funzione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show_products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(),a cui viene aggiunta la classe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temp_line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vengono associati due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listener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che richiamano le funzioni: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searchProduct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(),che mostra il prodotto selezionato;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add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_resetSpan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, quando un prodotto in una categoria viene selezionato questo viene mostrato, mentre gli altri scompaiono, se si vuole ripristinare la visualizzazione è possibile cliccare sul bottone creato da questa funzione.</a:t>
            </a:r>
            <a:endParaRPr lang="it-IT" sz="1600" dirty="0" smtClean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Freccia a sinistra 5"/>
          <p:cNvSpPr/>
          <p:nvPr/>
        </p:nvSpPr>
        <p:spPr>
          <a:xfrm>
            <a:off x="1940578" y="3019185"/>
            <a:ext cx="2070305" cy="249957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087239" y="2939610"/>
            <a:ext cx="1852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000" dirty="0" smtClean="0">
                <a:solidFill>
                  <a:srgbClr val="FF0000"/>
                </a:solidFill>
                <a:latin typeface="+mn-lt"/>
              </a:rPr>
              <a:t>Prodotti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7500" t="32024" r="57056" b="44346"/>
          <a:stretch/>
        </p:blipFill>
        <p:spPr>
          <a:xfrm>
            <a:off x="6318314" y="5018129"/>
            <a:ext cx="4341950" cy="16275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/>
          <a:srcRect l="7743" t="26655" r="55483" b="31819"/>
          <a:stretch/>
        </p:blipFill>
        <p:spPr>
          <a:xfrm>
            <a:off x="6247534" y="2013916"/>
            <a:ext cx="4483510" cy="2846439"/>
          </a:xfrm>
          <a:prstGeom prst="rect">
            <a:avLst/>
          </a:prstGeom>
        </p:spPr>
      </p:pic>
      <p:sp>
        <p:nvSpPr>
          <p:cNvPr id="12" name="Freccia angolare in su 11"/>
          <p:cNvSpPr/>
          <p:nvPr/>
        </p:nvSpPr>
        <p:spPr>
          <a:xfrm rot="16200000" flipH="1">
            <a:off x="2553691" y="2825792"/>
            <a:ext cx="997155" cy="1584537"/>
          </a:xfrm>
          <a:prstGeom prst="bentUpArrow">
            <a:avLst>
              <a:gd name="adj1" fmla="val 11144"/>
              <a:gd name="adj2" fmla="val 20563"/>
              <a:gd name="adj3" fmla="val 2931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Freccia angolare in su 12"/>
          <p:cNvSpPr/>
          <p:nvPr/>
        </p:nvSpPr>
        <p:spPr>
          <a:xfrm rot="16200000" flipH="1">
            <a:off x="2553691" y="3482143"/>
            <a:ext cx="997155" cy="1584537"/>
          </a:xfrm>
          <a:prstGeom prst="bentUpArrow">
            <a:avLst>
              <a:gd name="adj1" fmla="val 11144"/>
              <a:gd name="adj2" fmla="val 20563"/>
              <a:gd name="adj3" fmla="val 2931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angolare in su 13"/>
          <p:cNvSpPr/>
          <p:nvPr/>
        </p:nvSpPr>
        <p:spPr>
          <a:xfrm rot="16200000" flipH="1">
            <a:off x="2553691" y="4138494"/>
            <a:ext cx="997155" cy="1584537"/>
          </a:xfrm>
          <a:prstGeom prst="bentUpArrow">
            <a:avLst>
              <a:gd name="adj1" fmla="val 11144"/>
              <a:gd name="adj2" fmla="val 20563"/>
              <a:gd name="adj3" fmla="val 2931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Freccia angolare in su 14"/>
          <p:cNvSpPr/>
          <p:nvPr/>
        </p:nvSpPr>
        <p:spPr>
          <a:xfrm rot="16200000" flipH="1">
            <a:off x="2553691" y="4724438"/>
            <a:ext cx="997155" cy="1584537"/>
          </a:xfrm>
          <a:prstGeom prst="bentUpArrow">
            <a:avLst>
              <a:gd name="adj1" fmla="val 11144"/>
              <a:gd name="adj2" fmla="val 20563"/>
              <a:gd name="adj3" fmla="val 2931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49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/>
          <a:srcRect t="44083" r="74113" b="19125"/>
          <a:stretch/>
        </p:blipFill>
        <p:spPr>
          <a:xfrm>
            <a:off x="678427" y="383458"/>
            <a:ext cx="3156156" cy="252197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988142" y="2286000"/>
            <a:ext cx="1430593" cy="3244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Freccia a sinistra 12"/>
          <p:cNvSpPr/>
          <p:nvPr/>
        </p:nvSpPr>
        <p:spPr>
          <a:xfrm>
            <a:off x="2590185" y="2376232"/>
            <a:ext cx="2070305" cy="144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831940" y="2094289"/>
            <a:ext cx="1852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000" dirty="0" smtClean="0">
                <a:solidFill>
                  <a:srgbClr val="FF0000"/>
                </a:solidFill>
                <a:latin typeface="+mn-lt"/>
              </a:rPr>
              <a:t>Bottone ripristino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831940" y="752108"/>
            <a:ext cx="6356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Al bottone di ripristino è associato un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event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listener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che richiama la funzione 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reset_ProductBox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();</a:t>
            </a: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/>
          <a:srcRect l="7379" t="37843" r="57057" b="42793"/>
          <a:stretch/>
        </p:blipFill>
        <p:spPr>
          <a:xfrm>
            <a:off x="2590185" y="3732213"/>
            <a:ext cx="7617822" cy="23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791513" y="339213"/>
            <a:ext cx="11978565" cy="1280890"/>
          </a:xfrm>
        </p:spPr>
        <p:txBody>
          <a:bodyPr/>
          <a:lstStyle/>
          <a:p>
            <a:r>
              <a:rPr lang="it-IT" sz="2800" dirty="0" smtClean="0"/>
              <a:t>Codice Sezione contenuti: barra ricerca</a:t>
            </a:r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t="10949" r="74597" b="23858"/>
          <a:stretch/>
        </p:blipFill>
        <p:spPr>
          <a:xfrm>
            <a:off x="480675" y="2652555"/>
            <a:ext cx="2914664" cy="4205445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888326" y="979658"/>
            <a:ext cx="80378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La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 barra di ricerca permette di eseguire un filtraggio tra l’elenco dei prodotti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m</a:t>
            </a:r>
            <a:r>
              <a:rPr lang="it-IT" sz="16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ostrando solo i prodotti che hanno un nome che inizia o che è esattamente uguale alla stringa digitata nella barra di ricerca.</a:t>
            </a:r>
            <a:endParaRPr lang="it-IT" sz="1600" dirty="0" smtClean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9448" t="21499" r="65590" b="75064"/>
          <a:stretch/>
        </p:blipFill>
        <p:spPr>
          <a:xfrm>
            <a:off x="205397" y="1959782"/>
            <a:ext cx="5146475" cy="398440"/>
          </a:xfrm>
          <a:prstGeom prst="rect">
            <a:avLst/>
          </a:prstGeom>
        </p:spPr>
      </p:pic>
      <p:sp>
        <p:nvSpPr>
          <p:cNvPr id="9" name="Freccia angolare in su 8"/>
          <p:cNvSpPr/>
          <p:nvPr/>
        </p:nvSpPr>
        <p:spPr>
          <a:xfrm rot="16200000" flipH="1">
            <a:off x="2962626" y="1998666"/>
            <a:ext cx="865425" cy="1584537"/>
          </a:xfrm>
          <a:prstGeom prst="bentUpArrow">
            <a:avLst>
              <a:gd name="adj1" fmla="val 11144"/>
              <a:gd name="adj2" fmla="val 20563"/>
              <a:gd name="adj3" fmla="val 2931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/>
          <a:srcRect l="7067" t="25323" r="37896" b="31713"/>
          <a:stretch/>
        </p:blipFill>
        <p:spPr>
          <a:xfrm>
            <a:off x="4594747" y="3110792"/>
            <a:ext cx="7493681" cy="32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8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38964" y="211155"/>
            <a:ext cx="8911687" cy="1280890"/>
          </a:xfrm>
        </p:spPr>
        <p:txBody>
          <a:bodyPr/>
          <a:lstStyle/>
          <a:p>
            <a:r>
              <a:rPr lang="it-IT" dirty="0" smtClean="0"/>
              <a:t>Sezione contenuti: Box prodotti 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11734" t="11379" r="49435" b="14391"/>
          <a:stretch/>
        </p:blipFill>
        <p:spPr>
          <a:xfrm>
            <a:off x="796414" y="1492045"/>
            <a:ext cx="4734232" cy="50881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11491" t="12670" r="48711" b="9012"/>
          <a:stretch/>
        </p:blipFill>
        <p:spPr>
          <a:xfrm>
            <a:off x="6298432" y="1351935"/>
            <a:ext cx="4852219" cy="53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0206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453</TotalTime>
  <Words>755</Words>
  <Application>Microsoft Office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Filo</vt:lpstr>
      <vt:lpstr>HOMEWORK 2</vt:lpstr>
      <vt:lpstr>HEADER</vt:lpstr>
      <vt:lpstr>Codice-Header</vt:lpstr>
      <vt:lpstr>SEZIONE CONTENUTI</vt:lpstr>
      <vt:lpstr>Codice Sezione contenuti: categorie</vt:lpstr>
      <vt:lpstr>Presentazione standard di PowerPoint</vt:lpstr>
      <vt:lpstr>Presentazione standard di PowerPoint</vt:lpstr>
      <vt:lpstr>Codice Sezione contenuti: barra ricerca</vt:lpstr>
      <vt:lpstr>Sezione contenuti: Box prodotti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Supporto dispositivi mobili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</dc:title>
  <dc:creator>CARLO</dc:creator>
  <cp:lastModifiedBy>CARLO</cp:lastModifiedBy>
  <cp:revision>42</cp:revision>
  <dcterms:created xsi:type="dcterms:W3CDTF">2021-03-26T18:02:18Z</dcterms:created>
  <dcterms:modified xsi:type="dcterms:W3CDTF">2021-04-10T14:55:01Z</dcterms:modified>
</cp:coreProperties>
</file>